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6" r:id="rId4"/>
    <p:sldId id="257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624"/>
    <a:srgbClr val="204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65" autoAdjust="0"/>
    <p:restoredTop sz="86323" autoAdjust="0"/>
  </p:normalViewPr>
  <p:slideViewPr>
    <p:cSldViewPr>
      <p:cViewPr varScale="1">
        <p:scale>
          <a:sx n="63" d="100"/>
          <a:sy n="63" d="100"/>
        </p:scale>
        <p:origin x="11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3D5624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24B95-A8F4-4618-83E8-8F50849780A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82040-09E7-49FF-A203-B957BC7B4C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‘Silver Birches Camp’ 2017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590800"/>
          </a:xfrm>
        </p:spPr>
        <p:txBody>
          <a:bodyPr>
            <a:normAutofit/>
          </a:bodyPr>
          <a:lstStyle/>
          <a:p>
            <a:r>
              <a:rPr lang="en-US" sz="4700" dirty="0" smtClean="0">
                <a:solidFill>
                  <a:schemeClr val="tx1"/>
                </a:solidFill>
                <a:latin typeface="Arial Black" pitchFamily="34" charset="0"/>
              </a:rPr>
              <a:t>‘Living Words…’</a:t>
            </a:r>
          </a:p>
          <a:p>
            <a:pPr algn="r"/>
            <a:r>
              <a:rPr lang="en-US" sz="3500" dirty="0" smtClean="0">
                <a:solidFill>
                  <a:schemeClr val="tx1"/>
                </a:solidFill>
                <a:latin typeface="Arial Black" pitchFamily="34" charset="0"/>
              </a:rPr>
              <a:t>Acts 7:38</a:t>
            </a:r>
            <a:endParaRPr lang="en-US" sz="35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60960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www.silverbirchescamp.ca</a:t>
            </a:r>
            <a:endParaRPr lang="en-US" sz="3200" b="1" dirty="0"/>
          </a:p>
        </p:txBody>
      </p:sp>
    </p:spTree>
  </p:cSld>
  <p:clrMapOvr>
    <a:masterClrMapping/>
  </p:clrMapOvr>
  <p:transition advTm="12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Silver Birches Camp 2017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514600"/>
            <a:ext cx="8763000" cy="3505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Day 1 – July 15</a:t>
            </a:r>
            <a:r>
              <a:rPr lang="en-US" sz="3600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BBQ &amp; Kick-off Concert --&gt;5:30 pm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pecial Guests: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‘</a:t>
            </a:r>
            <a:r>
              <a:rPr lang="en-CA" dirty="0" smtClean="0">
                <a:solidFill>
                  <a:schemeClr val="tx1"/>
                </a:solidFill>
                <a:latin typeface="Arial Black" pitchFamily="34" charset="0"/>
              </a:rPr>
              <a:t>The </a:t>
            </a:r>
            <a:r>
              <a:rPr lang="en-CA" dirty="0">
                <a:solidFill>
                  <a:schemeClr val="tx1"/>
                </a:solidFill>
                <a:latin typeface="Arial Black" pitchFamily="34" charset="0"/>
              </a:rPr>
              <a:t>Amusing Comedy </a:t>
            </a:r>
            <a:r>
              <a:rPr lang="en-CA" dirty="0" smtClean="0">
                <a:solidFill>
                  <a:schemeClr val="tx1"/>
                </a:solidFill>
                <a:latin typeface="Arial Black" pitchFamily="34" charset="0"/>
              </a:rPr>
              <a:t>&amp; Music </a:t>
            </a:r>
            <a:r>
              <a:rPr lang="en-CA" dirty="0">
                <a:solidFill>
                  <a:schemeClr val="tx1"/>
                </a:solidFill>
                <a:latin typeface="Arial Black" pitchFamily="34" charset="0"/>
              </a:rPr>
              <a:t>Tour’ </a:t>
            </a:r>
            <a:r>
              <a:rPr lang="en-CA" dirty="0" smtClean="0">
                <a:solidFill>
                  <a:schemeClr val="tx1"/>
                </a:solidFill>
                <a:latin typeface="Arial Black" pitchFamily="34" charset="0"/>
              </a:rPr>
              <a:t>featuring, </a:t>
            </a:r>
            <a:r>
              <a:rPr lang="en-CA" dirty="0">
                <a:solidFill>
                  <a:schemeClr val="tx1"/>
                </a:solidFill>
                <a:latin typeface="Arial Black" pitchFamily="34" charset="0"/>
              </a:rPr>
              <a:t>Dan Macaulay &amp; Timmy Boyle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Cost: $10 adults /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Kids:$5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(5-10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</a:rPr>
              <a:t>yrs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)</a:t>
            </a: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	Free… for children under 5 yrs	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A Freewill Offering will be Collected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60960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www.silverbirchescamp.ca</a:t>
            </a:r>
            <a:endParaRPr lang="en-US" sz="3200" b="1" dirty="0"/>
          </a:p>
        </p:txBody>
      </p:sp>
    </p:spTree>
  </p:cSld>
  <p:clrMapOvr>
    <a:masterClrMapping/>
  </p:clrMapOvr>
  <p:transition advTm="35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D5624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Silver Birches Camp 2017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8382000" cy="3657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Week 1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(July – 16</a:t>
            </a:r>
            <a:r>
              <a:rPr lang="en-US" sz="3000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 – 21</a:t>
            </a:r>
            <a:r>
              <a:rPr lang="en-US" sz="3000" baseline="30000" dirty="0" smtClean="0">
                <a:solidFill>
                  <a:schemeClr val="tx1"/>
                </a:solidFill>
                <a:latin typeface="Arial Black" pitchFamily="34" charset="0"/>
              </a:rPr>
              <a:t>st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)</a:t>
            </a:r>
          </a:p>
          <a:p>
            <a:pPr algn="l"/>
            <a:endParaRPr lang="en-US" sz="3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AM Speaker	- Wendy Payne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PM Speaker 	- Troy Matchett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Worship		- </a:t>
            </a:r>
            <a:r>
              <a:rPr lang="en-US" sz="2700" dirty="0" smtClean="0">
                <a:solidFill>
                  <a:schemeClr val="tx1"/>
                </a:solidFill>
                <a:latin typeface="Arial Black" pitchFamily="34" charset="0"/>
              </a:rPr>
              <a:t>Peter &amp; Carrie-Anne </a:t>
            </a:r>
            <a:r>
              <a:rPr lang="en-US" sz="2700" dirty="0" err="1" smtClean="0">
                <a:solidFill>
                  <a:schemeClr val="tx1"/>
                </a:solidFill>
                <a:latin typeface="Arial Black" pitchFamily="34" charset="0"/>
              </a:rPr>
              <a:t>Kippenhuck</a:t>
            </a:r>
            <a:endParaRPr lang="en-US" sz="27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Youth		- Patrik Tousignant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Children		- Gillian Beadle &amp; Team</a:t>
            </a:r>
            <a:r>
              <a:rPr lang="en-US" sz="2500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60960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www.silverbirchescamp.ca</a:t>
            </a:r>
            <a:endParaRPr lang="en-US" sz="3200" b="1" dirty="0"/>
          </a:p>
        </p:txBody>
      </p:sp>
    </p:spTree>
  </p:cSld>
  <p:clrMapOvr>
    <a:masterClrMapping/>
  </p:clrMapOvr>
  <p:transition advTm="359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Silver Birches Camp 2017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8229600" cy="35052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4700" dirty="0" smtClean="0">
                <a:solidFill>
                  <a:schemeClr val="tx1"/>
                </a:solidFill>
                <a:latin typeface="Arial Black" pitchFamily="34" charset="0"/>
              </a:rPr>
              <a:t>Week 2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(July 23</a:t>
            </a:r>
            <a:r>
              <a:rPr lang="en-US" sz="3600" baseline="30000" dirty="0" smtClean="0">
                <a:solidFill>
                  <a:schemeClr val="tx1"/>
                </a:solidFill>
                <a:latin typeface="Arial Black" pitchFamily="34" charset="0"/>
              </a:rPr>
              <a:t>rd</a:t>
            </a: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 – 28</a:t>
            </a:r>
            <a:r>
              <a:rPr lang="en-US" sz="3600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)</a:t>
            </a:r>
          </a:p>
          <a:p>
            <a:pPr algn="l"/>
            <a:endParaRPr lang="en-US" sz="3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43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4300" dirty="0" smtClean="0">
                <a:solidFill>
                  <a:schemeClr val="tx1"/>
                </a:solidFill>
                <a:latin typeface="Arial Black" pitchFamily="34" charset="0"/>
              </a:rPr>
              <a:t>AM Speaker	- Chuck Wilson</a:t>
            </a:r>
          </a:p>
          <a:p>
            <a:pPr algn="l">
              <a:buFont typeface="Arial" pitchFamily="34" charset="0"/>
              <a:buChar char="•"/>
            </a:pPr>
            <a:r>
              <a:rPr lang="en-US" sz="4300" dirty="0" smtClean="0">
                <a:solidFill>
                  <a:schemeClr val="tx1"/>
                </a:solidFill>
                <a:latin typeface="Arial Black" pitchFamily="34" charset="0"/>
              </a:rPr>
              <a:t> PM Speaker 	- Sam </a:t>
            </a:r>
            <a:r>
              <a:rPr lang="en-US" sz="4300" dirty="0" err="1" smtClean="0">
                <a:solidFill>
                  <a:schemeClr val="tx1"/>
                </a:solidFill>
                <a:latin typeface="Arial Black" pitchFamily="34" charset="0"/>
              </a:rPr>
              <a:t>Welten</a:t>
            </a:r>
            <a:endParaRPr lang="en-US" sz="43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4300" dirty="0" smtClean="0">
                <a:solidFill>
                  <a:schemeClr val="tx1"/>
                </a:solidFill>
                <a:latin typeface="Arial Black" pitchFamily="34" charset="0"/>
              </a:rPr>
              <a:t> Worship		- Shane &amp; Vicki Stewart</a:t>
            </a:r>
          </a:p>
          <a:p>
            <a:pPr algn="l">
              <a:buFont typeface="Arial" pitchFamily="34" charset="0"/>
              <a:buChar char="•"/>
            </a:pPr>
            <a:r>
              <a:rPr lang="en-US" sz="4300" dirty="0" smtClean="0">
                <a:solidFill>
                  <a:schemeClr val="tx1"/>
                </a:solidFill>
                <a:latin typeface="Arial Black" pitchFamily="34" charset="0"/>
              </a:rPr>
              <a:t> Youth		- Andrew </a:t>
            </a:r>
            <a:r>
              <a:rPr lang="en-US" sz="4300" dirty="0" err="1" smtClean="0">
                <a:solidFill>
                  <a:schemeClr val="tx1"/>
                </a:solidFill>
                <a:latin typeface="Arial Black" pitchFamily="34" charset="0"/>
              </a:rPr>
              <a:t>Pilkey</a:t>
            </a:r>
            <a:endParaRPr lang="en-US" sz="43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4300" dirty="0" smtClean="0">
                <a:solidFill>
                  <a:schemeClr val="tx1"/>
                </a:solidFill>
                <a:latin typeface="Arial Black" pitchFamily="34" charset="0"/>
              </a:rPr>
              <a:t> Children		- </a:t>
            </a:r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>Kevin </a:t>
            </a:r>
            <a:r>
              <a:rPr lang="en-US" sz="4000" dirty="0">
                <a:solidFill>
                  <a:schemeClr val="tx1"/>
                </a:solidFill>
                <a:latin typeface="Arial Black" pitchFamily="34" charset="0"/>
              </a:rPr>
              <a:t>&amp; </a:t>
            </a:r>
            <a:r>
              <a:rPr lang="en-US" sz="4000" dirty="0" err="1">
                <a:solidFill>
                  <a:schemeClr val="tx1"/>
                </a:solidFill>
                <a:latin typeface="Arial Black" pitchFamily="34" charset="0"/>
              </a:rPr>
              <a:t>D’Anne</a:t>
            </a:r>
            <a:r>
              <a:rPr lang="en-US" sz="4000" dirty="0">
                <a:solidFill>
                  <a:schemeClr val="tx1"/>
                </a:solidFill>
                <a:latin typeface="Arial Black" pitchFamily="34" charset="0"/>
              </a:rPr>
              <a:t> Mullin 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60960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www.silverbirchescamp.ca</a:t>
            </a:r>
            <a:endParaRPr lang="en-US" sz="3200" b="1" dirty="0"/>
          </a:p>
        </p:txBody>
      </p:sp>
    </p:spTree>
  </p:cSld>
  <p:clrMapOvr>
    <a:masterClrMapping/>
  </p:clrMapOvr>
  <p:transition advTm="357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Silver Birches Camp 2017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60625"/>
            <a:ext cx="8686800" cy="3635375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Kid’s Camp		 - July 3</a:t>
            </a:r>
            <a:r>
              <a:rPr lang="en-US" sz="3000" baseline="30000" dirty="0" smtClean="0">
                <a:solidFill>
                  <a:schemeClr val="tx1"/>
                </a:solidFill>
                <a:latin typeface="Arial Black" pitchFamily="34" charset="0"/>
              </a:rPr>
              <a:t>rd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 – 7</a:t>
            </a:r>
            <a:r>
              <a:rPr lang="en-US" sz="3000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endParaRPr lang="en-US" sz="3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Arial Black" pitchFamily="34" charset="0"/>
              </a:rPr>
              <a:t> French 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Camp	 - 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</a:rPr>
              <a:t>August 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7</a:t>
            </a:r>
            <a:r>
              <a:rPr lang="en-US" sz="3000" baseline="30000" dirty="0" smtClean="0">
                <a:solidFill>
                  <a:schemeClr val="tx1"/>
                </a:solidFill>
                <a:latin typeface="Arial Black" pitchFamily="34" charset="0"/>
              </a:rPr>
              <a:t>st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</a:rPr>
              <a:t>– 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13</a:t>
            </a:r>
            <a:r>
              <a:rPr lang="en-US" sz="3000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endParaRPr lang="en-US" sz="3000" dirty="0">
              <a:solidFill>
                <a:schemeClr val="tx1"/>
              </a:solidFill>
              <a:latin typeface="Arial Black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 Youth Camp		 - August 14</a:t>
            </a:r>
            <a:r>
              <a:rPr lang="en-US" sz="3000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 – 19</a:t>
            </a:r>
            <a:r>
              <a:rPr lang="en-US" sz="3000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</a:p>
          <a:p>
            <a:pPr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 Couples Get-away- August 25</a:t>
            </a:r>
            <a:r>
              <a:rPr lang="en-US" sz="3000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 – 26</a:t>
            </a:r>
            <a:r>
              <a:rPr lang="en-US" sz="3000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endParaRPr lang="en-US" sz="3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 Men’s Retreat 	 - September 8</a:t>
            </a:r>
            <a:r>
              <a:rPr lang="en-US" sz="3000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 – 10</a:t>
            </a:r>
            <a:r>
              <a:rPr lang="en-US" sz="3000" baseline="30000" dirty="0">
                <a:solidFill>
                  <a:schemeClr val="tx1"/>
                </a:solidFill>
                <a:latin typeface="Arial Black" pitchFamily="34" charset="0"/>
              </a:rPr>
              <a:t>th</a:t>
            </a:r>
          </a:p>
          <a:p>
            <a:pPr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</a:rPr>
              <a:t>Leaders 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Retreat	 - 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</a:rPr>
              <a:t>September 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15th 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</a:rPr>
              <a:t>– 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16th</a:t>
            </a:r>
            <a:r>
              <a:rPr lang="en-US" sz="3000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</a:p>
          <a:p>
            <a:pPr algn="l"/>
            <a:endParaRPr lang="en-US" sz="3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60960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www.silverbirchescamp.ca</a:t>
            </a:r>
            <a:endParaRPr lang="en-US" sz="3200" b="1" dirty="0"/>
          </a:p>
        </p:txBody>
      </p:sp>
    </p:spTree>
  </p:cSld>
  <p:clrMapOvr>
    <a:masterClrMapping/>
  </p:clrMapOvr>
  <p:transition advTm="257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3820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 Black" pitchFamily="34" charset="0"/>
              </a:rPr>
              <a:t>	Silver Birches Camp 2017</a:t>
            </a:r>
            <a:br>
              <a:rPr lang="en-US" dirty="0" smtClean="0">
                <a:latin typeface="Arial Black" pitchFamily="34" charset="0"/>
              </a:rPr>
            </a:br>
            <a:r>
              <a:rPr lang="en-US" sz="2200" dirty="0" smtClean="0">
                <a:latin typeface="Arial Black" pitchFamily="34" charset="0"/>
              </a:rPr>
              <a:t/>
            </a:r>
            <a:br>
              <a:rPr lang="en-US" sz="2200" dirty="0" smtClean="0">
                <a:latin typeface="Arial Black" pitchFamily="34" charset="0"/>
              </a:rPr>
            </a:br>
            <a:r>
              <a:rPr lang="en-US" sz="3700" dirty="0" smtClean="0">
                <a:latin typeface="Arial Black" pitchFamily="34" charset="0"/>
              </a:rPr>
              <a:t>Volunteer Work Weeks:</a:t>
            </a:r>
            <a:endParaRPr lang="en-US" sz="37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2590800"/>
            <a:ext cx="8458200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3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May 29</a:t>
            </a:r>
            <a:r>
              <a:rPr lang="en-US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 - June 10</a:t>
            </a:r>
            <a:r>
              <a:rPr lang="en-US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aseline="30000" dirty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Interested in Helping?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sym typeface="Wingdings" pitchFamily="2" charset="2"/>
              </a:rPr>
              <a:t> contact Camp Manager:  Bob Cox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			gtpc@puc.net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60960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www.silverbirchescamp.ca</a:t>
            </a:r>
            <a:endParaRPr lang="en-US" sz="3200" b="1" dirty="0"/>
          </a:p>
        </p:txBody>
      </p:sp>
    </p:spTree>
  </p:cSld>
  <p:clrMapOvr>
    <a:masterClrMapping/>
  </p:clrMapOvr>
  <p:transition advTm="138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109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Office Theme</vt:lpstr>
      <vt:lpstr>‘Silver Birches Camp’ 2017</vt:lpstr>
      <vt:lpstr>Silver Birches Camp 2017</vt:lpstr>
      <vt:lpstr>Silver Birches Camp 2017</vt:lpstr>
      <vt:lpstr>Silver Birches Camp 2017</vt:lpstr>
      <vt:lpstr>Silver Birches Camp 2017</vt:lpstr>
      <vt:lpstr> Silver Birches Camp 2017  Volunteer Work Weeks: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 Birches Camp 2011</dc:title>
  <dc:creator>Blake Davidson</dc:creator>
  <cp:lastModifiedBy>Christine Davidson</cp:lastModifiedBy>
  <cp:revision>100</cp:revision>
  <dcterms:created xsi:type="dcterms:W3CDTF">2011-03-16T18:05:53Z</dcterms:created>
  <dcterms:modified xsi:type="dcterms:W3CDTF">2017-03-17T00:38:13Z</dcterms:modified>
</cp:coreProperties>
</file>